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49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307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949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442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0176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24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949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2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37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188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513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81E63-1164-44F5-9719-668B257A3CE7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1A100-28D1-4EF2-9DA5-491E95B8AC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31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60" cy="640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7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DATA  SERVICES</dc:creator>
  <cp:lastModifiedBy>DATA  SERVICES</cp:lastModifiedBy>
  <cp:revision>2</cp:revision>
  <dcterms:created xsi:type="dcterms:W3CDTF">2012-10-11T00:26:33Z</dcterms:created>
  <dcterms:modified xsi:type="dcterms:W3CDTF">2012-10-11T00:34:34Z</dcterms:modified>
</cp:coreProperties>
</file>